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58" r:id="rId3"/>
    <p:sldId id="259" r:id="rId4"/>
    <p:sldId id="261" r:id="rId5"/>
    <p:sldId id="262" r:id="rId6"/>
    <p:sldId id="302" r:id="rId7"/>
    <p:sldId id="303" r:id="rId8"/>
    <p:sldId id="265" r:id="rId9"/>
    <p:sldId id="263" r:id="rId10"/>
    <p:sldId id="264" r:id="rId11"/>
    <p:sldId id="304" r:id="rId12"/>
    <p:sldId id="305" r:id="rId13"/>
    <p:sldId id="266" r:id="rId14"/>
    <p:sldId id="306" r:id="rId15"/>
    <p:sldId id="267" r:id="rId16"/>
    <p:sldId id="289" r:id="rId17"/>
    <p:sldId id="293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2069">
          <p15:clr>
            <a:srgbClr val="A4A3A4"/>
          </p15:clr>
        </p15:guide>
        <p15:guide id="5" orient="horz" pos="3475">
          <p15:clr>
            <a:srgbClr val="A4A3A4"/>
          </p15:clr>
        </p15:guide>
        <p15:guide id="6" orient="horz" pos="2341">
          <p15:clr>
            <a:srgbClr val="A4A3A4"/>
          </p15:clr>
        </p15:guide>
        <p15:guide id="7" orient="horz" pos="1752">
          <p15:clr>
            <a:srgbClr val="A4A3A4"/>
          </p15:clr>
        </p15:guide>
        <p15:guide id="8" orient="horz" pos="1117">
          <p15:clr>
            <a:srgbClr val="A4A3A4"/>
          </p15:clr>
        </p15:guide>
        <p15:guide id="9" pos="5148">
          <p15:clr>
            <a:srgbClr val="A4A3A4"/>
          </p15:clr>
        </p15:guide>
        <p15:guide id="10" pos="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8E0"/>
    <a:srgbClr val="000000"/>
    <a:srgbClr val="7F7F7F"/>
    <a:srgbClr val="32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61" autoAdjust="0"/>
  </p:normalViewPr>
  <p:slideViewPr>
    <p:cSldViewPr>
      <p:cViewPr varScale="1">
        <p:scale>
          <a:sx n="83" d="100"/>
          <a:sy n="83" d="100"/>
        </p:scale>
        <p:origin x="1614" y="84"/>
      </p:cViewPr>
      <p:guideLst>
        <p:guide orient="horz" pos="2160"/>
        <p:guide pos="2880"/>
        <p:guide orient="horz" pos="1661"/>
        <p:guide orient="horz" pos="2069"/>
        <p:guide orient="horz" pos="3475"/>
        <p:guide orient="horz" pos="2341"/>
        <p:guide orient="horz" pos="1752"/>
        <p:guide orient="horz" pos="1117"/>
        <p:guide pos="5148"/>
        <p:guide pos="1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82A66-7AE6-4F14-99C3-F100172927DA}" type="datetimeFigureOut">
              <a:rPr lang="ko-KR" altLang="en-US" smtClean="0"/>
              <a:pPr/>
              <a:t>2018-04-13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46A0C-E531-41B3-91F9-E65EFE5758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94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96C5B-06AC-406E-AF73-91F887CA4FFC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9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96C5B-06AC-406E-AF73-91F887CA4FFC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92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46A0C-E531-41B3-91F9-E65EFE57582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8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96C5B-06AC-406E-AF73-91F887CA4FFC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49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96C5B-06AC-406E-AF73-91F887CA4FFC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0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96C5B-06AC-406E-AF73-91F887CA4FFC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9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B553-E8B4-4339-835E-93323E34DF5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1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1C1C-7F01-491F-9D3F-B0D45BFB21A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3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F4AF-B930-4CB8-BFE2-EA1F424BC44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0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A93D-91A2-46A6-A0E6-6AC62DF415A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EC45-0411-41E1-A343-6556D83F53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29531-6D85-40F3-B9CB-9A741486106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BC75F-3F16-4386-B149-D86CAA0B5D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6C47-EFDD-4CAA-BDC1-8EA87EC49CB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1F30-98EB-42D2-971A-AA46951330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9860-5966-4A13-816B-6FB570BA8DF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FF8EC-BD88-4C91-AE00-901CE1667C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AF73E-6AF2-4075-B502-8EBD42F6EE5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35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CE7C-26A5-4256-8F45-B2DD066AB5E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C954D-474D-4C86-B71E-F6D4D0B780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399A0-27F7-4B8C-8241-D1D5A0FD099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701-C6AC-44D0-89F9-FC377987A5E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51A2-384F-4A5D-B84C-9493D902205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2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16669-8F63-4108-80BB-6AB37C23D6E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49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45137-6B3E-4A17-9767-B4375CF84FF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04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BE41-19A1-4EF6-82D1-C9C8C917F29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4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CA37-F002-44C0-A86C-B12BBDC805D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4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A5556-528E-4DB3-AE32-F16D2B238F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2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69DD3-859D-49D4-A4E7-C419420C27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F5AB1-2043-485E-BC95-1AFCA567D26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D6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57284" y="1268760"/>
            <a:ext cx="2013693" cy="3744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6829" y="1709702"/>
            <a:ext cx="20746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랜드마크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문태봉 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 조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700034" y="1520216"/>
            <a:ext cx="172819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700034" y="3356992"/>
            <a:ext cx="172819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0309" y="352336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캐글뽀개기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18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0455" y="0"/>
            <a:ext cx="968746" cy="943448"/>
          </a:xfrm>
          <a:prstGeom prst="rect">
            <a:avLst/>
          </a:prstGeom>
          <a:solidFill>
            <a:srgbClr val="6D68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654" y="2217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다운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57300" y="601445"/>
            <a:ext cx="439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다운 성공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9992" y="632163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이제 모델 시험해보면 되는 거야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32958"/>
            <a:ext cx="6768752" cy="45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23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86000" y="3287398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0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당신들은 </a:t>
            </a:r>
            <a:r>
              <a:rPr lang="ko-KR" altLang="en-US" sz="3000" dirty="0" err="1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틀렸습니다ㅎ</a:t>
            </a:r>
            <a:endParaRPr lang="en-US" altLang="ko-KR" sz="30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65154" y="1268760"/>
            <a:ext cx="2013693" cy="1880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3291" y="1889754"/>
            <a:ext cx="1915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잘못된</a:t>
            </a:r>
            <a:endParaRPr lang="en-US" altLang="ko-KR" sz="4500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4500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707904" y="1520216"/>
            <a:ext cx="172819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9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0455" y="0"/>
            <a:ext cx="968746" cy="943448"/>
          </a:xfrm>
          <a:prstGeom prst="rect">
            <a:avLst/>
          </a:prstGeom>
          <a:solidFill>
            <a:srgbClr val="6D68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654" y="221734"/>
            <a:ext cx="606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prstClr val="white"/>
                </a:solidFill>
                <a:ea typeface="배달의민족 도현" panose="020B0600000101010101" pitchFamily="50" charset="-127"/>
              </a:rPr>
              <a:t>Fail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57300" y="601445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이상한 </a:t>
            </a:r>
            <a:r>
              <a:rPr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652" t="24801" r="14562" b="41600"/>
          <a:stretch/>
        </p:blipFill>
        <p:spPr>
          <a:xfrm>
            <a:off x="893628" y="1358496"/>
            <a:ext cx="7134756" cy="3366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608" y="543593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공백 그림이 존재한다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해당 파일 제거해줄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3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D6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844251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0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작성</a:t>
            </a:r>
            <a:endParaRPr lang="en-US" altLang="ko-KR" sz="3000" dirty="0" smtClean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0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논문 보기</a:t>
            </a:r>
            <a:endParaRPr lang="en-US" altLang="ko-KR" sz="3000" dirty="0" smtClean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 algn="ctr">
              <a:buAutoNum type="arabicPeriod"/>
            </a:pPr>
            <a:endParaRPr lang="ko-KR" altLang="en-US" sz="20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599543" y="1656443"/>
            <a:ext cx="1944914" cy="19449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455" y="0"/>
            <a:ext cx="968746" cy="943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3654" y="221734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Plan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16" y="3562856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                </a:t>
            </a:r>
            <a:r>
              <a:rPr lang="en-US" altLang="ko-KR" sz="96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96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8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/>
          <p:cNvSpPr/>
          <p:nvPr/>
        </p:nvSpPr>
        <p:spPr>
          <a:xfrm>
            <a:off x="246822" y="2738698"/>
            <a:ext cx="2019300" cy="2819400"/>
          </a:xfrm>
          <a:prstGeom prst="roundRect">
            <a:avLst>
              <a:gd name="adj" fmla="val 360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0455" y="0"/>
            <a:ext cx="968746" cy="943448"/>
          </a:xfrm>
          <a:prstGeom prst="rect">
            <a:avLst/>
          </a:prstGeom>
          <a:solidFill>
            <a:srgbClr val="6D68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654" y="221734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prstClr val="white"/>
                </a:solidFill>
                <a:ea typeface="배달의민족 도현" panose="020B0600000101010101" pitchFamily="50" charset="-127"/>
              </a:rPr>
              <a:t>Plan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57300" y="601445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Plan List</a:t>
            </a:r>
            <a:endParaRPr lang="ko-KR" altLang="en-US" sz="2400" dirty="0">
              <a:solidFill>
                <a:srgbClr val="6D68E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92376" y="3331814"/>
            <a:ext cx="17281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74237" y="2947732"/>
            <a:ext cx="1364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Sampling Method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41823" y="2738698"/>
            <a:ext cx="2019300" cy="2819400"/>
          </a:xfrm>
          <a:prstGeom prst="roundRect">
            <a:avLst>
              <a:gd name="adj" fmla="val 360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2587377" y="3331814"/>
            <a:ext cx="17281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770616" y="2947732"/>
            <a:ext cx="1361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1: </a:t>
            </a:r>
            <a:r>
              <a:rPr lang="en-US" altLang="ko-KR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ResNet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635500" y="2738698"/>
            <a:ext cx="2019300" cy="2819400"/>
          </a:xfrm>
          <a:prstGeom prst="roundRect">
            <a:avLst>
              <a:gd name="adj" fmla="val 360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781054" y="3331814"/>
            <a:ext cx="17281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870740" y="2947732"/>
            <a:ext cx="1548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2: </a:t>
            </a:r>
            <a:r>
              <a:rPr lang="en-US" altLang="ko-KR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DenseNet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842526" y="2738698"/>
            <a:ext cx="2019300" cy="2819400"/>
          </a:xfrm>
          <a:prstGeom prst="roundRect">
            <a:avLst>
              <a:gd name="adj" fmla="val 360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988080" y="3331814"/>
            <a:ext cx="17281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255701" y="2947732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3: ?????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16244" y="1531572"/>
            <a:ext cx="79140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3C3F"/>
                </a:solidFill>
                <a:latin typeface="Noto Sans CJK KR Medium" pitchFamily="34" charset="-127"/>
                <a:ea typeface="Noto Sans CJK KR Medium" pitchFamily="34" charset="-127"/>
              </a:rPr>
              <a:t>Play List</a:t>
            </a:r>
            <a:endParaRPr lang="en-US" altLang="ko-KR" sz="4000" spc="-150" dirty="0">
              <a:solidFill>
                <a:srgbClr val="323C3F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r="25436"/>
          <a:stretch/>
        </p:blipFill>
        <p:spPr>
          <a:xfrm>
            <a:off x="4713920" y="3468896"/>
            <a:ext cx="1862460" cy="2000922"/>
          </a:xfrm>
          <a:prstGeom prst="rect">
            <a:avLst/>
          </a:prstGeom>
        </p:spPr>
      </p:pic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r="25436"/>
          <a:stretch/>
        </p:blipFill>
        <p:spPr>
          <a:xfrm>
            <a:off x="2542899" y="3444495"/>
            <a:ext cx="1862460" cy="200092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r="25436"/>
          <a:stretch/>
        </p:blipFill>
        <p:spPr>
          <a:xfrm>
            <a:off x="6956890" y="3418546"/>
            <a:ext cx="1862460" cy="2000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376" y="359761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배치로 돌릴 때</a:t>
            </a:r>
            <a:endParaRPr lang="en-US" altLang="ko-KR" dirty="0" smtClean="0"/>
          </a:p>
          <a:p>
            <a:r>
              <a:rPr lang="ko-KR" altLang="en-US" dirty="0" smtClean="0"/>
              <a:t>오류가 큰 애는</a:t>
            </a:r>
            <a:endParaRPr lang="en-US" altLang="ko-KR" dirty="0" smtClean="0"/>
          </a:p>
          <a:p>
            <a:r>
              <a:rPr lang="ko-KR" altLang="en-US" dirty="0" smtClean="0"/>
              <a:t>다음 배치에</a:t>
            </a:r>
            <a:endParaRPr lang="en-US" altLang="ko-KR" dirty="0" smtClean="0"/>
          </a:p>
          <a:p>
            <a:r>
              <a:rPr lang="ko-KR" altLang="en-US" dirty="0" smtClean="0"/>
              <a:t>포함시키기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483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" r="23213"/>
          <a:stretch/>
        </p:blipFill>
        <p:spPr>
          <a:xfrm>
            <a:off x="-38101" y="0"/>
            <a:ext cx="9182101" cy="6870213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9021" t="37157" r="53411" b="20797"/>
          <a:stretch/>
        </p:blipFill>
        <p:spPr bwMode="auto">
          <a:xfrm>
            <a:off x="4552949" y="-9526"/>
            <a:ext cx="4591051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-38100" y="0"/>
            <a:ext cx="4595587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07138" y="3105834"/>
            <a:ext cx="3913334" cy="369332"/>
          </a:xfrm>
          <a:prstGeom prst="rect">
            <a:avLst/>
          </a:prstGeom>
          <a:solidFill>
            <a:srgbClr val="000000">
              <a:alpha val="76078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한달 후에 만나요</a:t>
            </a:r>
            <a:r>
              <a:rPr lang="en-US" altLang="ko-KR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!</a:t>
            </a:r>
            <a:endParaRPr lang="en-US" altLang="ko-KR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93949-E5C7-471D-9AA9-279E5C8287F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8626" y="3083243"/>
            <a:ext cx="3913334" cy="646331"/>
          </a:xfrm>
          <a:prstGeom prst="rect">
            <a:avLst/>
          </a:prstGeom>
          <a:solidFill>
            <a:srgbClr val="000000">
              <a:alpha val="76078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잘 있어요</a:t>
            </a:r>
            <a:endParaRPr lang="en-US" altLang="ko-KR" dirty="0" smtClean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dirty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우리 </a:t>
            </a:r>
            <a:r>
              <a:rPr lang="ko-KR" altLang="en-US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좀 더 해볼게요</a:t>
            </a:r>
            <a:endParaRPr lang="en-US" altLang="ko-KR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D6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3282356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2800" dirty="0">
              <a:solidFill>
                <a:srgbClr val="323C3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800" dirty="0" smtClean="0">
              <a:solidFill>
                <a:srgbClr val="323C3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익명의 </a:t>
            </a:r>
            <a:r>
              <a:rPr lang="en-US" altLang="ko-KR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 </a:t>
            </a:r>
            <a:r>
              <a:rPr lang="ko-KR" altLang="en-US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제작자</a:t>
            </a:r>
            <a:r>
              <a:rPr lang="en-US" altLang="ko-KR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무직</a:t>
            </a:r>
            <a:r>
              <a:rPr lang="en-US" altLang="ko-KR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,27)</a:t>
            </a:r>
            <a:r>
              <a:rPr lang="en-US" altLang="ko-KR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  <a:p>
            <a:pPr algn="ctr"/>
            <a:endParaRPr lang="en-US" altLang="ko-KR" sz="2800" dirty="0">
              <a:solidFill>
                <a:srgbClr val="323C3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취직이 될까</a:t>
            </a:r>
            <a:r>
              <a:rPr lang="en-US" altLang="ko-KR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대학원 준비하자 </a:t>
            </a:r>
            <a:r>
              <a:rPr lang="ko-KR" altLang="en-US" sz="2800" dirty="0" err="1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ㅠ</a:t>
            </a:r>
            <a:r>
              <a:rPr lang="en-US" altLang="ko-KR" sz="28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2800" dirty="0" err="1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ㅠ</a:t>
            </a:r>
            <a:endParaRPr lang="en-US" altLang="ko-KR" sz="2800" dirty="0" smtClean="0">
              <a:solidFill>
                <a:srgbClr val="323C3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99543" y="1091707"/>
            <a:ext cx="1944914" cy="19449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D6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57284" y="1268760"/>
            <a:ext cx="2013693" cy="201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19052" y="3671966"/>
            <a:ext cx="1476218" cy="1476218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83102" y="3985309"/>
            <a:ext cx="1548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en-US" altLang="ko-KR" sz="2000" dirty="0">
              <a:solidFill>
                <a:srgbClr val="323C3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08502" y="4391709"/>
            <a:ext cx="1548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323C3F"/>
                </a:solidFill>
                <a:latin typeface="Noto Sans CJK KR Medium" pitchFamily="34" charset="-127"/>
                <a:ea typeface="Noto Sans CJK KR Medium" pitchFamily="34" charset="-127"/>
              </a:rPr>
              <a:t>뭔 데이터</a:t>
            </a:r>
            <a:r>
              <a:rPr lang="en-US" altLang="ko-KR" sz="1400" dirty="0" smtClean="0">
                <a:solidFill>
                  <a:srgbClr val="323C3F"/>
                </a:solidFill>
                <a:latin typeface="Noto Sans CJK KR Medium" pitchFamily="34" charset="-127"/>
                <a:ea typeface="Noto Sans CJK KR Medium" pitchFamily="34" charset="-127"/>
              </a:rPr>
              <a:t>?</a:t>
            </a:r>
            <a:endParaRPr lang="en-US" altLang="ko-KR" sz="1400" dirty="0">
              <a:solidFill>
                <a:srgbClr val="323C3F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852352" y="3702891"/>
            <a:ext cx="1476218" cy="1476218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28221" y="4059564"/>
            <a:ext cx="1548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다운</a:t>
            </a:r>
            <a:endParaRPr lang="en-US" altLang="ko-KR" sz="2000" dirty="0">
              <a:solidFill>
                <a:srgbClr val="323C3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852352" y="4452695"/>
            <a:ext cx="1548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323C3F"/>
                </a:solidFill>
                <a:latin typeface="Noto Sans CJK KR Medium" pitchFamily="34" charset="-127"/>
                <a:ea typeface="Noto Sans CJK KR Medium" pitchFamily="34" charset="-127"/>
              </a:rPr>
              <a:t>에러 발생</a:t>
            </a:r>
            <a:r>
              <a:rPr lang="en-US" altLang="ko-KR" sz="1400" dirty="0" smtClean="0">
                <a:solidFill>
                  <a:srgbClr val="323C3F"/>
                </a:solidFill>
                <a:latin typeface="Noto Sans CJK KR Medium" pitchFamily="34" charset="-127"/>
                <a:ea typeface="Noto Sans CJK KR Medium" pitchFamily="34" charset="-127"/>
              </a:rPr>
              <a:t>/</a:t>
            </a:r>
          </a:p>
          <a:p>
            <a:pPr algn="ctr"/>
            <a:r>
              <a:rPr lang="ko-KR" altLang="en-US" sz="1400" dirty="0" smtClean="0">
                <a:solidFill>
                  <a:srgbClr val="323C3F"/>
                </a:solidFill>
                <a:latin typeface="Noto Sans CJK KR Medium" pitchFamily="34" charset="-127"/>
                <a:ea typeface="Noto Sans CJK KR Medium" pitchFamily="34" charset="-127"/>
              </a:rPr>
              <a:t>에러발생</a:t>
            </a:r>
            <a:endParaRPr lang="en-US" altLang="ko-KR" sz="1400" dirty="0">
              <a:solidFill>
                <a:srgbClr val="323C3F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437391" y="3671966"/>
            <a:ext cx="1476218" cy="1476218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01441" y="3985309"/>
            <a:ext cx="1548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</a:t>
            </a:r>
            <a:endParaRPr lang="en-US" altLang="ko-KR" sz="2000" dirty="0">
              <a:solidFill>
                <a:srgbClr val="323C3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426841" y="4391709"/>
            <a:ext cx="1548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323C3F"/>
                </a:solidFill>
                <a:latin typeface="Noto Sans CJK KR Medium" pitchFamily="34" charset="-127"/>
                <a:ea typeface="Noto Sans CJK KR Medium" pitchFamily="34" charset="-127"/>
              </a:rPr>
              <a:t>Plan</a:t>
            </a:r>
            <a:endParaRPr lang="en-US" altLang="ko-KR" sz="1400" dirty="0">
              <a:solidFill>
                <a:srgbClr val="323C3F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47045" y="1686554"/>
            <a:ext cx="849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</a:p>
          <a:p>
            <a:pPr algn="ctr"/>
            <a:endParaRPr lang="en-US" altLang="ko-KR" sz="2000" dirty="0" smtClean="0">
              <a:solidFill>
                <a:srgbClr val="323C3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23C3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과정</a:t>
            </a:r>
            <a:endParaRPr lang="en-US" altLang="ko-KR" sz="2000" dirty="0">
              <a:solidFill>
                <a:srgbClr val="323C3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707904" y="1520216"/>
            <a:ext cx="172819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8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23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86000" y="3287398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30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데이터</a:t>
            </a:r>
            <a:r>
              <a:rPr lang="en-US" altLang="ko-KR" sz="30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en-US" altLang="ko-KR" sz="30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65154" y="1268760"/>
            <a:ext cx="2013693" cy="1880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3290" y="1889754"/>
            <a:ext cx="19159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4500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707904" y="1520216"/>
            <a:ext cx="172819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0455" y="0"/>
            <a:ext cx="968746" cy="943448"/>
          </a:xfrm>
          <a:prstGeom prst="rect">
            <a:avLst/>
          </a:prstGeom>
          <a:solidFill>
            <a:srgbClr val="6D68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654" y="22173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57300" y="601445"/>
            <a:ext cx="439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들여다보자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013" t="19201" r="26375" b="15000"/>
          <a:stretch/>
        </p:blipFill>
        <p:spPr>
          <a:xfrm>
            <a:off x="1691680" y="2132856"/>
            <a:ext cx="4536504" cy="3384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7664" y="126876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요런 애들이 </a:t>
            </a:r>
            <a:r>
              <a:rPr lang="en-US" altLang="ko-KR" dirty="0" smtClean="0"/>
              <a:t>130</a:t>
            </a:r>
            <a:r>
              <a:rPr lang="ko-KR" altLang="en-US" dirty="0" smtClean="0"/>
              <a:t>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</a:t>
            </a:r>
            <a:r>
              <a:rPr lang="en-US" altLang="ko-KR" dirty="0" smtClean="0"/>
              <a:t>233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4365104"/>
            <a:ext cx="19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여기는 콜로세움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3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0455" y="0"/>
            <a:ext cx="968746" cy="943448"/>
          </a:xfrm>
          <a:prstGeom prst="rect">
            <a:avLst/>
          </a:prstGeom>
          <a:solidFill>
            <a:srgbClr val="6D68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654" y="22173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9752" y="1133786"/>
            <a:ext cx="488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 분포</a:t>
            </a:r>
            <a:r>
              <a:rPr lang="en-US" altLang="ko-KR" dirty="0" smtClean="0"/>
              <a:t>: </a:t>
            </a:r>
            <a:r>
              <a:rPr lang="ko-KR" altLang="en-US" dirty="0" err="1"/>
              <a:t>장소별로</a:t>
            </a:r>
            <a:r>
              <a:rPr lang="ko-KR" altLang="en-US" dirty="0"/>
              <a:t> 사진 빈부 격차존재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0075" t="20600" r="27950" b="12201"/>
          <a:stretch/>
        </p:blipFill>
        <p:spPr>
          <a:xfrm>
            <a:off x="1451650" y="1844824"/>
            <a:ext cx="5928662" cy="34563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2419" y="5430622"/>
            <a:ext cx="488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최다 사진 </a:t>
            </a:r>
            <a:r>
              <a:rPr lang="en-US" altLang="ko-KR" dirty="0" smtClean="0"/>
              <a:t>50000 vs </a:t>
            </a:r>
            <a:r>
              <a:rPr lang="ko-KR" altLang="en-US" dirty="0" smtClean="0"/>
              <a:t>최소 사진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21041" y="269100"/>
            <a:ext cx="439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장소 너마저도</a:t>
            </a:r>
            <a:r>
              <a:rPr lang="en-US" altLang="ko-KR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7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0455" y="0"/>
            <a:ext cx="968746" cy="943448"/>
          </a:xfrm>
          <a:prstGeom prst="rect">
            <a:avLst/>
          </a:prstGeom>
          <a:solidFill>
            <a:srgbClr val="6D68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654" y="22173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9752" y="1133786"/>
            <a:ext cx="488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 메타 데이터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 화질</a:t>
            </a:r>
            <a:r>
              <a:rPr lang="en-US" altLang="ko-KR" dirty="0" smtClean="0"/>
              <a:t>/</a:t>
            </a:r>
            <a:r>
              <a:rPr lang="ko-KR" altLang="en-US" dirty="0" smtClean="0"/>
              <a:t>찍은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저작권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0763" y="5536943"/>
            <a:ext cx="4886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다운로드 받으라고 준 </a:t>
            </a:r>
            <a:r>
              <a:rPr lang="en-US" altLang="ko-KR" dirty="0" smtClean="0"/>
              <a:t>URL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파일 이름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장소 이름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21041" y="269100"/>
            <a:ext cx="439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데이터는 있나요</a:t>
            </a:r>
            <a:r>
              <a:rPr lang="en-US" altLang="ko-KR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012" t="31800" r="49213" b="8000"/>
          <a:stretch/>
        </p:blipFill>
        <p:spPr>
          <a:xfrm>
            <a:off x="4445534" y="1916832"/>
            <a:ext cx="2448272" cy="30963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226" t="17801" r="35037" b="5478"/>
          <a:stretch/>
        </p:blipFill>
        <p:spPr>
          <a:xfrm>
            <a:off x="431540" y="1715086"/>
            <a:ext cx="3816424" cy="394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0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704" y="-305272"/>
            <a:ext cx="12897957" cy="71906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99392"/>
            <a:ext cx="9144000" cy="7056784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95866" y="1844824"/>
            <a:ext cx="3533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자 데이터를 다운 받아보자</a:t>
            </a:r>
            <a:endParaRPr lang="en-US" altLang="ko-KR" sz="2400" b="1" spc="-15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82212" y="4967505"/>
            <a:ext cx="1179576" cy="461665"/>
          </a:xfrm>
          <a:prstGeom prst="rect">
            <a:avLst/>
          </a:prstGeom>
          <a:solidFill>
            <a:srgbClr val="6D68E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2550523" y="1124744"/>
            <a:ext cx="864096" cy="8640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004128" y="4535457"/>
            <a:ext cx="864096" cy="8640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504678" y="4917189"/>
            <a:ext cx="6115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많네</a:t>
            </a:r>
            <a:r>
              <a:rPr lang="en-US" altLang="ko-KR" sz="2400" b="1" spc="-150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^^</a:t>
            </a:r>
            <a:endParaRPr lang="en-US" altLang="ko-KR" sz="2400" b="1" spc="-150" dirty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92696" y="2723074"/>
            <a:ext cx="25971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spc="-150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300GB(1000x1000)</a:t>
            </a:r>
            <a:endParaRPr lang="en-US" altLang="ko-KR" sz="2400" b="1" spc="-150" dirty="0" smtClean="0">
              <a:solidFill>
                <a:prstClr val="white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sz="2400" b="1" spc="-150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30GB</a:t>
            </a:r>
            <a:r>
              <a:rPr lang="en-US" altLang="ko-KR" sz="2400" b="1" spc="-150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 (299x299) </a:t>
            </a:r>
          </a:p>
          <a:p>
            <a:pPr algn="ctr"/>
            <a:r>
              <a:rPr lang="en-US" altLang="ko-KR" sz="2400" b="1" spc="-150" dirty="0" smtClean="0">
                <a:solidFill>
                  <a:prstClr val="white"/>
                </a:solidFill>
                <a:latin typeface="배달의민족 도현" pitchFamily="50" charset="-127"/>
                <a:ea typeface="배달의민족 도현" pitchFamily="50" charset="-127"/>
              </a:rPr>
              <a:t>5.5 GB(128x128)</a:t>
            </a:r>
          </a:p>
        </p:txBody>
      </p:sp>
    </p:spTree>
    <p:extLst>
      <p:ext uri="{BB962C8B-B14F-4D97-AF65-F5344CB8AC3E}">
        <p14:creationId xmlns:p14="http://schemas.microsoft.com/office/powerpoint/2010/main" val="338616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0455" y="0"/>
            <a:ext cx="968746" cy="943448"/>
          </a:xfrm>
          <a:prstGeom prst="rect">
            <a:avLst/>
          </a:prstGeom>
          <a:solidFill>
            <a:srgbClr val="6D68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654" y="2217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다운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57300" y="601445"/>
            <a:ext cx="439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우리에겐 직장인이 있다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9672" y="1916832"/>
            <a:ext cx="583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모사와 협업하는 모사 직장인 분의 도움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서버 제공받음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다운로드 시작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14883" y="4155175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그리고</a:t>
            </a:r>
            <a:r>
              <a:rPr lang="en-US" altLang="ko-KR" dirty="0" smtClean="0"/>
              <a:t>…..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3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50455" y="0"/>
            <a:ext cx="968746" cy="943448"/>
          </a:xfrm>
          <a:prstGeom prst="rect">
            <a:avLst/>
          </a:prstGeom>
          <a:solidFill>
            <a:srgbClr val="6D68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3654" y="2217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다운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57300" y="601445"/>
            <a:ext cx="4743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 발생</a:t>
            </a:r>
            <a:r>
              <a:rPr lang="en-US" altLang="ko-KR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r>
              <a:rPr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 발생</a:t>
            </a:r>
            <a:r>
              <a:rPr lang="en-US" altLang="ko-KR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1600" y="4365104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err="1" smtClean="0">
                <a:solidFill>
                  <a:prstClr val="black"/>
                </a:solidFill>
                <a:latin typeface="배달의민족 도현" pitchFamily="50" charset="-127"/>
                <a:ea typeface="배달의민족 도현" pitchFamily="50" charset="-127"/>
              </a:rPr>
              <a:t>Label_number</a:t>
            </a:r>
            <a:r>
              <a:rPr lang="en-US" altLang="ko-KR" sz="2000" spc="-150" dirty="0" smtClean="0">
                <a:solidFill>
                  <a:prstClr val="black"/>
                </a:solidFill>
                <a:latin typeface="배달의민족 도현" pitchFamily="50" charset="-127"/>
                <a:ea typeface="배달의민족 도현" pitchFamily="50" charset="-127"/>
              </a:rPr>
              <a:t>_???</a:t>
            </a:r>
            <a:endParaRPr lang="ko-KR" altLang="en-US" sz="2000" spc="-150" dirty="0">
              <a:solidFill>
                <a:prstClr val="black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BBAD-B1DF-429E-BC48-0565B2DAB2F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8184" y="1454354"/>
            <a:ext cx="2015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black"/>
                </a:solidFill>
                <a:latin typeface="배달의민족 도현" pitchFamily="50" charset="-127"/>
                <a:ea typeface="배달의민족 도현" pitchFamily="50" charset="-127"/>
              </a:rPr>
              <a:t>Python Version ??</a:t>
            </a:r>
            <a:endParaRPr lang="ko-KR" altLang="en-US" sz="2000" spc="-150" dirty="0">
              <a:solidFill>
                <a:prstClr val="black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5" t="18500" b="53307"/>
          <a:stretch/>
        </p:blipFill>
        <p:spPr>
          <a:xfrm>
            <a:off x="3799334" y="1934952"/>
            <a:ext cx="4716016" cy="1933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9334" y="4725144"/>
            <a:ext cx="4716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Directory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label_i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그림파일 들 </a:t>
            </a:r>
            <a:r>
              <a:rPr lang="en-US" altLang="ko-KR" dirty="0" smtClean="0"/>
              <a:t>for all label (x)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label_i</a:t>
            </a:r>
            <a:r>
              <a:rPr lang="en-US" altLang="ko-KR" sz="2000" dirty="0" smtClean="0">
                <a:solidFill>
                  <a:srgbClr val="FF0000"/>
                </a:solidFill>
              </a:rPr>
              <a:t>_/ </a:t>
            </a:r>
            <a:r>
              <a:rPr lang="ko-KR" altLang="en-US" sz="2000" dirty="0">
                <a:solidFill>
                  <a:srgbClr val="FF0000"/>
                </a:solidFill>
              </a:rPr>
              <a:t>그림파일 </a:t>
            </a:r>
            <a:r>
              <a:rPr lang="ko-KR" altLang="en-US" sz="2000" dirty="0" smtClean="0">
                <a:solidFill>
                  <a:srgbClr val="FF0000"/>
                </a:solidFill>
              </a:rPr>
              <a:t>들 </a:t>
            </a:r>
            <a:r>
              <a:rPr lang="en-US" altLang="ko-KR" sz="2000" dirty="0" smtClean="0">
                <a:solidFill>
                  <a:srgbClr val="FF0000"/>
                </a:solidFill>
              </a:rPr>
              <a:t>for </a:t>
            </a:r>
            <a:r>
              <a:rPr lang="en-US" altLang="ko-KR" sz="2000" dirty="0">
                <a:solidFill>
                  <a:srgbClr val="FF0000"/>
                </a:solidFill>
              </a:rPr>
              <a:t>all </a:t>
            </a:r>
            <a:r>
              <a:rPr lang="en-US" altLang="ko-KR" sz="2000" dirty="0" smtClean="0">
                <a:solidFill>
                  <a:srgbClr val="FF0000"/>
                </a:solidFill>
              </a:rPr>
              <a:t>label  (o)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3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3875</TotalTime>
  <Words>272</Words>
  <Application>Microsoft Office PowerPoint</Application>
  <PresentationFormat>화면 슬라이드 쇼(4:3)</PresentationFormat>
  <Paragraphs>105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Noto Sans CJK KR Medium</vt:lpstr>
      <vt:lpstr>맑은 고딕</vt:lpstr>
      <vt:lpstr>배달의민족 도현</vt:lpstr>
      <vt:lpstr>Arial</vt:lpstr>
      <vt:lpstr>Calibri</vt:lpstr>
      <vt:lpstr>Calibri Light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shinyoung park</dc:creator>
  <cp:lastModifiedBy>samsung</cp:lastModifiedBy>
  <cp:revision>97</cp:revision>
  <dcterms:created xsi:type="dcterms:W3CDTF">2015-10-09T11:52:49Z</dcterms:created>
  <dcterms:modified xsi:type="dcterms:W3CDTF">2018-04-13T13:10:13Z</dcterms:modified>
</cp:coreProperties>
</file>